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13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469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4153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2195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543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4511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31860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5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1255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557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198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3367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902810-DA78-45FC-88EA-287F571F7934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AAA46-B6A7-480B-BAB6-FB1B9AB763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0776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219163E3-BBD9-4279-8620-C499A0390348}"/>
              </a:ext>
            </a:extLst>
          </p:cNvPr>
          <p:cNvSpPr txBox="1"/>
          <p:nvPr/>
        </p:nvSpPr>
        <p:spPr>
          <a:xfrm>
            <a:off x="2603377" y="1997476"/>
            <a:ext cx="3937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2018</a:t>
            </a:r>
            <a:r>
              <a:rPr lang="zh-CN" altLang="en-US" sz="3200" dirty="0"/>
              <a:t>年秋第四次组会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BB91787-8B9B-4818-ACF6-29EA3D12F28C}"/>
              </a:ext>
            </a:extLst>
          </p:cNvPr>
          <p:cNvSpPr txBox="1"/>
          <p:nvPr/>
        </p:nvSpPr>
        <p:spPr>
          <a:xfrm>
            <a:off x="4791722" y="4275750"/>
            <a:ext cx="17489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李世行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2018/10/18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45013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F2350A-C1DE-45F9-8F7B-FA4324B6E770}"/>
              </a:ext>
            </a:extLst>
          </p:cNvPr>
          <p:cNvSpPr txBox="1"/>
          <p:nvPr/>
        </p:nvSpPr>
        <p:spPr>
          <a:xfrm>
            <a:off x="621437" y="256037"/>
            <a:ext cx="428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采样方法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5686D0-42E3-4003-96F4-5D9417D881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824" y="920425"/>
            <a:ext cx="7836351" cy="519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725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3A85AC44-6C67-4AF6-B8FF-0045991A6C5E}"/>
              </a:ext>
            </a:extLst>
          </p:cNvPr>
          <p:cNvSpPr txBox="1"/>
          <p:nvPr/>
        </p:nvSpPr>
        <p:spPr>
          <a:xfrm>
            <a:off x="4358936" y="3244334"/>
            <a:ext cx="1526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致谢。</a:t>
            </a:r>
          </a:p>
        </p:txBody>
      </p:sp>
    </p:spTree>
    <p:extLst>
      <p:ext uri="{BB962C8B-B14F-4D97-AF65-F5344CB8AC3E}">
        <p14:creationId xmlns:p14="http://schemas.microsoft.com/office/powerpoint/2010/main" val="54660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F2350A-C1DE-45F9-8F7B-FA4324B6E770}"/>
              </a:ext>
            </a:extLst>
          </p:cNvPr>
          <p:cNvSpPr txBox="1"/>
          <p:nvPr/>
        </p:nvSpPr>
        <p:spPr>
          <a:xfrm>
            <a:off x="1251752" y="1951672"/>
            <a:ext cx="428791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目录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 err="1"/>
              <a:t>Arcgis</a:t>
            </a:r>
            <a:r>
              <a:rPr lang="zh-CN" altLang="en-US" dirty="0"/>
              <a:t>导出</a:t>
            </a:r>
            <a:r>
              <a:rPr lang="en-US" altLang="zh-CN" dirty="0"/>
              <a:t>RGB</a:t>
            </a:r>
            <a:r>
              <a:rPr lang="zh-CN" altLang="en-US" dirty="0"/>
              <a:t>图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采样方法</a:t>
            </a:r>
          </a:p>
        </p:txBody>
      </p:sp>
    </p:spTree>
    <p:extLst>
      <p:ext uri="{BB962C8B-B14F-4D97-AF65-F5344CB8AC3E}">
        <p14:creationId xmlns:p14="http://schemas.microsoft.com/office/powerpoint/2010/main" val="1971836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F2350A-C1DE-45F9-8F7B-FA4324B6E770}"/>
              </a:ext>
            </a:extLst>
          </p:cNvPr>
          <p:cNvSpPr txBox="1"/>
          <p:nvPr/>
        </p:nvSpPr>
        <p:spPr>
          <a:xfrm>
            <a:off x="621437" y="256037"/>
            <a:ext cx="428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Arcgis</a:t>
            </a:r>
            <a:r>
              <a:rPr lang="zh-CN" altLang="en-US" dirty="0"/>
              <a:t>导出</a:t>
            </a:r>
            <a:r>
              <a:rPr lang="en-US" altLang="zh-CN" dirty="0"/>
              <a:t>RGB</a:t>
            </a:r>
            <a:r>
              <a:rPr lang="zh-CN" altLang="en-US" dirty="0"/>
              <a:t>图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56D06DA-4F44-4886-A877-09BAB5476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37" y="859675"/>
            <a:ext cx="8118079" cy="334834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C8C2113-33D0-42C2-B367-55F3E9A552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19" y="4188148"/>
            <a:ext cx="1887113" cy="9553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50A86AB-D93B-4BCB-A1AF-F43CB5325B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2103" y="4208016"/>
            <a:ext cx="3307413" cy="237150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FBD4AC1-90ED-401A-A91C-C4C5827DEE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53332" y="4150948"/>
            <a:ext cx="2864403" cy="237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171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F2350A-C1DE-45F9-8F7B-FA4324B6E770}"/>
              </a:ext>
            </a:extLst>
          </p:cNvPr>
          <p:cNvSpPr txBox="1"/>
          <p:nvPr/>
        </p:nvSpPr>
        <p:spPr>
          <a:xfrm>
            <a:off x="621437" y="256037"/>
            <a:ext cx="428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Arcgis</a:t>
            </a:r>
            <a:r>
              <a:rPr lang="zh-CN" altLang="en-US" dirty="0"/>
              <a:t>导出</a:t>
            </a:r>
            <a:r>
              <a:rPr lang="en-US" altLang="zh-CN" dirty="0"/>
              <a:t>RGB</a:t>
            </a:r>
            <a:r>
              <a:rPr lang="zh-CN" altLang="en-US" dirty="0"/>
              <a:t>图</a:t>
            </a:r>
            <a:endParaRPr lang="en-US" altLang="zh-CN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26E8EBF-DBBD-4A08-AC24-75D414138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005" y="1233762"/>
            <a:ext cx="5361905" cy="43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8476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F2350A-C1DE-45F9-8F7B-FA4324B6E770}"/>
              </a:ext>
            </a:extLst>
          </p:cNvPr>
          <p:cNvSpPr txBox="1"/>
          <p:nvPr/>
        </p:nvSpPr>
        <p:spPr>
          <a:xfrm>
            <a:off x="621437" y="256037"/>
            <a:ext cx="428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Arcgis</a:t>
            </a:r>
            <a:r>
              <a:rPr lang="zh-CN" altLang="en-US" dirty="0"/>
              <a:t>导出</a:t>
            </a:r>
            <a:r>
              <a:rPr lang="en-US" altLang="zh-CN" dirty="0"/>
              <a:t>RGB</a:t>
            </a:r>
            <a:r>
              <a:rPr lang="zh-CN" altLang="en-US" dirty="0"/>
              <a:t>图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84B2277-6799-4CE2-86E7-D0D5E0671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9493" y="4533926"/>
            <a:ext cx="1847619" cy="121904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B606185-CDB4-494A-9E8A-05A39F182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336" y="861910"/>
            <a:ext cx="8185212" cy="326077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690F1E3E-BF15-4AE6-BF13-13C446F04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336" y="4533926"/>
            <a:ext cx="1752381" cy="100000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C43DA2A-EA1A-47E9-8784-87D7D58D0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5596" y="4662497"/>
            <a:ext cx="1380952" cy="961905"/>
          </a:xfrm>
          <a:prstGeom prst="rect">
            <a:avLst/>
          </a:prstGeom>
        </p:spPr>
      </p:pic>
      <p:sp>
        <p:nvSpPr>
          <p:cNvPr id="4" name="箭头: 右 3">
            <a:extLst>
              <a:ext uri="{FF2B5EF4-FFF2-40B4-BE49-F238E27FC236}">
                <a16:creationId xmlns:a16="http://schemas.microsoft.com/office/drawing/2014/main" id="{B9FE8B9A-5026-4593-98B2-37083B061AC8}"/>
              </a:ext>
            </a:extLst>
          </p:cNvPr>
          <p:cNvSpPr/>
          <p:nvPr/>
        </p:nvSpPr>
        <p:spPr>
          <a:xfrm>
            <a:off x="5102572" y="5014722"/>
            <a:ext cx="1847619" cy="257453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03674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F2350A-C1DE-45F9-8F7B-FA4324B6E770}"/>
              </a:ext>
            </a:extLst>
          </p:cNvPr>
          <p:cNvSpPr txBox="1"/>
          <p:nvPr/>
        </p:nvSpPr>
        <p:spPr>
          <a:xfrm>
            <a:off x="621437" y="256037"/>
            <a:ext cx="428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采样方法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47E4C78-366D-445D-8D70-AAAFC3948D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37" y="625369"/>
            <a:ext cx="8340475" cy="340509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E913ADB-6BC0-4FE9-A256-0D8FFF19E7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437" y="4030462"/>
            <a:ext cx="1438095" cy="132381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C1A57D6-56FC-4D54-A203-3BF983B43468}"/>
              </a:ext>
            </a:extLst>
          </p:cNvPr>
          <p:cNvSpPr txBox="1"/>
          <p:nvPr/>
        </p:nvSpPr>
        <p:spPr>
          <a:xfrm>
            <a:off x="621437" y="5965794"/>
            <a:ext cx="4225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渔网像元大小</a:t>
            </a:r>
            <a:r>
              <a:rPr lang="en-US" altLang="zh-CN" dirty="0"/>
              <a:t>72x72(m</a:t>
            </a:r>
            <a:r>
              <a:rPr lang="en-US" altLang="zh-CN" baseline="30000" dirty="0"/>
              <a:t>2</a:t>
            </a:r>
            <a:r>
              <a:rPr lang="en-US" altLang="zh-CN" dirty="0"/>
              <a:t>)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55FDAFBB-BAB9-4432-960C-02FF21BFA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355" y="4365794"/>
            <a:ext cx="1904762" cy="1600000"/>
          </a:xfrm>
          <a:prstGeom prst="rect">
            <a:avLst/>
          </a:prstGeom>
        </p:spPr>
      </p:pic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93A30C84-8938-4BF9-B015-9B3A7D1D6C11}"/>
              </a:ext>
            </a:extLst>
          </p:cNvPr>
          <p:cNvCxnSpPr/>
          <p:nvPr/>
        </p:nvCxnSpPr>
        <p:spPr>
          <a:xfrm>
            <a:off x="3195961" y="3284738"/>
            <a:ext cx="1802167" cy="1660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2118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F2350A-C1DE-45F9-8F7B-FA4324B6E770}"/>
              </a:ext>
            </a:extLst>
          </p:cNvPr>
          <p:cNvSpPr txBox="1"/>
          <p:nvPr/>
        </p:nvSpPr>
        <p:spPr>
          <a:xfrm>
            <a:off x="621437" y="256037"/>
            <a:ext cx="428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采样方法</a:t>
            </a:r>
            <a:endParaRPr lang="en-US" altLang="zh-CN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8E83418-51D7-4645-89DF-5D78BAB5E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437" y="891355"/>
            <a:ext cx="8362765" cy="332636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611244D-7F4C-41A9-995E-2822E09FFA05}"/>
              </a:ext>
            </a:extLst>
          </p:cNvPr>
          <p:cNvSpPr txBox="1"/>
          <p:nvPr/>
        </p:nvSpPr>
        <p:spPr>
          <a:xfrm>
            <a:off x="621437" y="4520069"/>
            <a:ext cx="3497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叠加分析</a:t>
            </a:r>
            <a:r>
              <a:rPr lang="en-US" altLang="zh-CN" dirty="0"/>
              <a:t>-&gt;</a:t>
            </a:r>
            <a:r>
              <a:rPr lang="zh-CN" altLang="en-US" dirty="0"/>
              <a:t>相交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85162D6-CEE1-4C03-A748-552B88A7C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3340" y="4520069"/>
            <a:ext cx="1889223" cy="1830592"/>
          </a:xfrm>
          <a:prstGeom prst="rect">
            <a:avLst/>
          </a:prstGeom>
        </p:spPr>
      </p:pic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8B5B35D1-7ACA-4982-A3C0-F5F80C040BE7}"/>
              </a:ext>
            </a:extLst>
          </p:cNvPr>
          <p:cNvCxnSpPr/>
          <p:nvPr/>
        </p:nvCxnSpPr>
        <p:spPr>
          <a:xfrm>
            <a:off x="4456590" y="3684233"/>
            <a:ext cx="2024109" cy="16334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3165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F2350A-C1DE-45F9-8F7B-FA4324B6E770}"/>
              </a:ext>
            </a:extLst>
          </p:cNvPr>
          <p:cNvSpPr txBox="1"/>
          <p:nvPr/>
        </p:nvSpPr>
        <p:spPr>
          <a:xfrm>
            <a:off x="621437" y="256037"/>
            <a:ext cx="428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采样方法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DA92ABB-C7ED-4BC0-B364-92F7AF883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238" y="1438524"/>
            <a:ext cx="7209524" cy="39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118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4F2350A-C1DE-45F9-8F7B-FA4324B6E770}"/>
              </a:ext>
            </a:extLst>
          </p:cNvPr>
          <p:cNvSpPr txBox="1"/>
          <p:nvPr/>
        </p:nvSpPr>
        <p:spPr>
          <a:xfrm>
            <a:off x="621437" y="256037"/>
            <a:ext cx="428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采样方法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CBBEF12-F3C1-41DF-AC89-D8DCC742C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042" y="845335"/>
            <a:ext cx="4287915" cy="422056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70FD70D7-6FC1-4087-A835-5A52122CB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6761" y="5285867"/>
            <a:ext cx="5990476" cy="990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671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53</Words>
  <Application>Microsoft Office PowerPoint</Application>
  <PresentationFormat>全屏显示(4:3)</PresentationFormat>
  <Paragraphs>20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等线</vt:lpstr>
      <vt:lpstr>等线 Light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 Shihang</dc:creator>
  <cp:lastModifiedBy>Li Shihang</cp:lastModifiedBy>
  <cp:revision>9</cp:revision>
  <dcterms:created xsi:type="dcterms:W3CDTF">2018-10-18T06:37:17Z</dcterms:created>
  <dcterms:modified xsi:type="dcterms:W3CDTF">2018-10-18T07:26:21Z</dcterms:modified>
</cp:coreProperties>
</file>

<file path=docProps/thumbnail.jpeg>
</file>